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4" r:id="rId3"/>
    <p:sldId id="265" r:id="rId4"/>
    <p:sldId id="266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7" r:id="rId13"/>
    <p:sldId id="276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1" roundtripDataSignature="AMtx7mguTyJDvoS+Mg+07U0ZFxMh4GMY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3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4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57510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057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811866" y="1122363"/>
            <a:ext cx="6832601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6938"/>
              </a:buClr>
              <a:buSzPts val="6000"/>
              <a:buFont typeface="Calibri"/>
              <a:buNone/>
              <a:defRPr sz="6000">
                <a:solidFill>
                  <a:srgbClr val="01693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811866" y="3602038"/>
            <a:ext cx="68326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0130" y="5761041"/>
            <a:ext cx="3511738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148433" y="144463"/>
            <a:ext cx="1308892" cy="128870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3" y="222958"/>
            <a:ext cx="1487308" cy="14873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6938"/>
              </a:buClr>
              <a:buSzPts val="4400"/>
              <a:buFont typeface="Calibri"/>
              <a:buNone/>
              <a:defRPr>
                <a:solidFill>
                  <a:srgbClr val="01693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6938"/>
              </a:buClr>
              <a:buSzPts val="4400"/>
              <a:buFont typeface="Calibri"/>
              <a:buNone/>
              <a:defRPr>
                <a:solidFill>
                  <a:srgbClr val="01693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6938"/>
              </a:buClr>
              <a:buSzPts val="4400"/>
              <a:buFont typeface="Calibri"/>
              <a:buNone/>
              <a:defRPr>
                <a:solidFill>
                  <a:srgbClr val="01693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6938"/>
              </a:buClr>
              <a:buSzPts val="4400"/>
              <a:buFont typeface="Calibri"/>
              <a:buNone/>
              <a:defRPr>
                <a:solidFill>
                  <a:srgbClr val="01693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6938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6938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693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693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6938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169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610130" y="5761041"/>
            <a:ext cx="3511738" cy="10763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>
            <a:spLocks noGrp="1"/>
          </p:cNvSpPr>
          <p:nvPr>
            <p:ph type="ctrTitle"/>
          </p:nvPr>
        </p:nvSpPr>
        <p:spPr>
          <a:xfrm>
            <a:off x="1269507" y="1503363"/>
            <a:ext cx="7374859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Automated In-Plant Line Inspection Reporting System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Google Shape;61;p1"/>
          <p:cNvSpPr txBox="1">
            <a:spLocks noGrp="1"/>
          </p:cNvSpPr>
          <p:nvPr>
            <p:ph type="subTitle" idx="1"/>
          </p:nvPr>
        </p:nvSpPr>
        <p:spPr>
          <a:xfrm>
            <a:off x="1540686" y="4118126"/>
            <a:ext cx="68325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PH" sz="1800" dirty="0" err="1"/>
              <a:t>Jufrey</a:t>
            </a:r>
            <a:r>
              <a:rPr lang="en-PH" sz="1800" dirty="0"/>
              <a:t> Niño E. </a:t>
            </a:r>
            <a:r>
              <a:rPr lang="en-PH" sz="1800" dirty="0" err="1"/>
              <a:t>Bayog</a:t>
            </a:r>
            <a:endParaRPr lang="en-PH" sz="18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PH" sz="1800" dirty="0"/>
              <a:t>John Paul S. </a:t>
            </a:r>
            <a:r>
              <a:rPr lang="en-PH" sz="1800" dirty="0" err="1"/>
              <a:t>Bobila</a:t>
            </a:r>
            <a:r>
              <a:rPr lang="en-PH" sz="1800" dirty="0"/>
              <a:t>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PH" sz="18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PH" sz="1800" dirty="0"/>
              <a:t>Systems Development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PH" sz="1800" dirty="0"/>
              <a:t>PIMD-ICT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083A-FFF8-5878-0062-4C6461256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LTO Number formatting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6A410-BEA5-AD26-655F-FF8C9332D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E288A-F22A-9759-3C54-4276AEEED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90" y="1627408"/>
            <a:ext cx="8460420" cy="461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40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7259-A6A2-7E15-6B1C-39BC6970D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Button label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B68AF-9E9D-BE0D-90E2-0CC2C833A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EB381-3526-7673-AD2A-786F397F3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6" y="1476084"/>
            <a:ext cx="8726750" cy="45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84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7259-A6A2-7E15-6B1C-39BC6970D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Button label comparison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B68AF-9E9D-BE0D-90E2-0CC2C833A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497F16-E084-EF06-1AE1-BD229F1E1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6" y="1408518"/>
            <a:ext cx="8273988" cy="476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30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0649-2522-5CE2-E3DE-37EF5FDB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Sidebar menu label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6C3B6-2E22-99B8-B431-95E43CA98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8AC75-EA05-AEBB-F625-4DF890892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36" y="1690689"/>
            <a:ext cx="8655728" cy="45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40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0649-2522-5CE2-E3DE-37EF5FDB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Sidebar menu label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6C3B6-2E22-99B8-B431-95E43CA98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8AC75-EA05-AEBB-F625-4DF890892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36" y="1690689"/>
            <a:ext cx="8655728" cy="45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63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0649-2522-5CE2-E3DE-37EF5FDB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Sidebar menu label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6C3B6-2E22-99B8-B431-95E43CA98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553E4-13CE-C61B-73BB-605BF03A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352323"/>
            <a:ext cx="8788893" cy="44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81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42936-6332-7C3D-E987-C406B4E0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Remove question mark disease status and change the option yes or no to Notifiable / Not Notifiable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029F2-AA25-7D34-9D7F-364843A39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CCB46-FE22-A74F-FA20-2411385F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6" y="1935332"/>
            <a:ext cx="8602463" cy="456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47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E7C8-CC82-CD5B-BF18-69AC6E1D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POSMS account change header title 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45209-DFDC-1441-F3D2-851471A77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EE991-2B2A-1076-EEBC-4B9C0B6B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1" y="1588529"/>
            <a:ext cx="8593584" cy="45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35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E7C8-CC82-CD5B-BF18-69AC6E1D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POSMS account change header title comparison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45209-DFDC-1441-F3D2-851471A77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AED2F5-9C6E-3696-4F47-9318E0269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0" y="1690689"/>
            <a:ext cx="8771137" cy="46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12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E7C8-CC82-CD5B-BF18-69AC6E1D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MIO account change header title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45209-DFDC-1441-F3D2-851471A77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60758-2DFC-95C8-6C29-0F1B55E9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" y="1778844"/>
            <a:ext cx="8664606" cy="471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7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9F655-FE03-44D1-82EC-A38F8B5D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Presentation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649EF-17C6-4835-92C7-D98D4AFD0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AIPLIRS Core Updates by screenshot</a:t>
            </a:r>
          </a:p>
          <a:p>
            <a:endParaRPr lang="en-PH" dirty="0"/>
          </a:p>
          <a:p>
            <a:endParaRPr lang="en-PH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74659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E7C8-CC82-CD5B-BF18-69AC6E1D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MIO account change header title comparison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45209-DFDC-1441-F3D2-851471A77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84BFD1-0D5C-4DF6-45F8-C92E171A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" y="1806237"/>
            <a:ext cx="8717872" cy="46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22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E7C8-CC82-CD5B-BF18-69AC6E1D5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2" y="365126"/>
            <a:ext cx="8851037" cy="132556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Change </a:t>
            </a:r>
            <a:r>
              <a:rPr lang="id-ID" dirty="0"/>
              <a:t>“</a:t>
            </a:r>
            <a:r>
              <a:rPr lang="en-US" dirty="0"/>
              <a:t>list of </a:t>
            </a:r>
            <a:r>
              <a:rPr lang="en-US" dirty="0" err="1"/>
              <a:t>posms</a:t>
            </a:r>
            <a:r>
              <a:rPr lang="en-US" dirty="0"/>
              <a:t> accounts</a:t>
            </a:r>
            <a:r>
              <a:rPr lang="id-ID" dirty="0"/>
              <a:t>”</a:t>
            </a:r>
            <a:r>
              <a:rPr lang="en-US" dirty="0"/>
              <a:t> </a:t>
            </a:r>
            <a:br>
              <a:rPr lang="id-ID" dirty="0"/>
            </a:br>
            <a:r>
              <a:rPr lang="en-US" dirty="0"/>
              <a:t>to </a:t>
            </a:r>
            <a:r>
              <a:rPr lang="en-US" dirty="0" err="1"/>
              <a:t>posms</a:t>
            </a:r>
            <a:r>
              <a:rPr lang="en-US" dirty="0"/>
              <a:t> accounts</a:t>
            </a:r>
            <a:br>
              <a:rPr lang="en-US" dirty="0"/>
            </a:br>
            <a:r>
              <a:rPr lang="en-US" dirty="0"/>
              <a:t>Sidebar: Change “Profile” to</a:t>
            </a:r>
            <a:r>
              <a:rPr lang="id-ID" dirty="0"/>
              <a:t>”Accounts”</a:t>
            </a:r>
            <a:r>
              <a:rPr lang="en-US" dirty="0"/>
              <a:t> “Accounts”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45209-DFDC-1441-F3D2-851471A77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84BFD1-0D5C-4DF6-45F8-C92E171A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" y="1806237"/>
            <a:ext cx="8717872" cy="46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84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E7C8-CC82-CD5B-BF18-69AC6E1D5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2" y="365126"/>
            <a:ext cx="8851037" cy="132556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Change </a:t>
            </a:r>
            <a:r>
              <a:rPr lang="id-ID" dirty="0"/>
              <a:t>“</a:t>
            </a:r>
            <a:r>
              <a:rPr lang="en-US" dirty="0"/>
              <a:t>list of </a:t>
            </a:r>
            <a:r>
              <a:rPr lang="en-US" dirty="0" err="1"/>
              <a:t>posms</a:t>
            </a:r>
            <a:r>
              <a:rPr lang="en-US" dirty="0"/>
              <a:t> accounts</a:t>
            </a:r>
            <a:r>
              <a:rPr lang="id-ID" dirty="0"/>
              <a:t>”</a:t>
            </a:r>
            <a:r>
              <a:rPr lang="en-US" dirty="0"/>
              <a:t> </a:t>
            </a:r>
            <a:br>
              <a:rPr lang="id-ID" dirty="0"/>
            </a:br>
            <a:r>
              <a:rPr lang="en-US" dirty="0"/>
              <a:t>to </a:t>
            </a:r>
            <a:r>
              <a:rPr lang="en-US" dirty="0" err="1"/>
              <a:t>posms</a:t>
            </a:r>
            <a:r>
              <a:rPr lang="en-US" dirty="0"/>
              <a:t> accounts</a:t>
            </a:r>
            <a:br>
              <a:rPr lang="en-US" dirty="0"/>
            </a:br>
            <a:r>
              <a:rPr lang="en-US" dirty="0"/>
              <a:t>Sidebar: Change “Profile” to</a:t>
            </a:r>
            <a:r>
              <a:rPr lang="id-ID" dirty="0"/>
              <a:t>”Accounts”</a:t>
            </a:r>
            <a:r>
              <a:rPr lang="en-US" dirty="0"/>
              <a:t> “Accounts”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45209-DFDC-1441-F3D2-851471A77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ABFE2-CA93-6F54-6F7D-29E85649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6" y="1812980"/>
            <a:ext cx="8731187" cy="46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47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E7C8-CC82-CD5B-BF18-69AC6E1D5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2" y="365126"/>
            <a:ext cx="8851037" cy="1325563"/>
          </a:xfrm>
        </p:spPr>
        <p:txBody>
          <a:bodyPr>
            <a:normAutofit/>
          </a:bodyPr>
          <a:lstStyle/>
          <a:p>
            <a:r>
              <a:rPr lang="id-ID" dirty="0"/>
              <a:t>Remove “d” from the word approved</a:t>
            </a:r>
            <a:br>
              <a:rPr lang="id-ID" dirty="0"/>
            </a:br>
            <a:r>
              <a:rPr lang="id-ID" dirty="0"/>
              <a:t>remove modal header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45209-DFDC-1441-F3D2-851471A77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2687A-5E73-34C4-11B7-9B260A9EE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2" y="1825625"/>
            <a:ext cx="8584705" cy="46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03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E7C8-CC82-CD5B-BF18-69AC6E1D5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2" y="365126"/>
            <a:ext cx="8851037" cy="1325563"/>
          </a:xfrm>
        </p:spPr>
        <p:txBody>
          <a:bodyPr>
            <a:normAutofit/>
          </a:bodyPr>
          <a:lstStyle/>
          <a:p>
            <a:r>
              <a:rPr lang="id-ID" dirty="0"/>
              <a:t>Remove “d” from the word approved</a:t>
            </a:r>
            <a:br>
              <a:rPr lang="id-ID" dirty="0"/>
            </a:br>
            <a:r>
              <a:rPr lang="id-ID" dirty="0"/>
              <a:t>remove modal header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45209-DFDC-1441-F3D2-851471A77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2A266-762D-5562-1075-E9F45343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20" y="1664719"/>
            <a:ext cx="8675148" cy="467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50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E7C8-CC82-CD5B-BF18-69AC6E1D5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2" y="365126"/>
            <a:ext cx="8851037" cy="1325563"/>
          </a:xfrm>
        </p:spPr>
        <p:txBody>
          <a:bodyPr>
            <a:normAutofit/>
          </a:bodyPr>
          <a:lstStyle/>
          <a:p>
            <a:r>
              <a:rPr lang="id-ID" dirty="0"/>
              <a:t>Remove “d” from the word approved</a:t>
            </a:r>
            <a:br>
              <a:rPr lang="id-ID" dirty="0"/>
            </a:br>
            <a:r>
              <a:rPr lang="id-ID" dirty="0"/>
              <a:t>remove modal header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45209-DFDC-1441-F3D2-851471A77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2A266-762D-5562-1075-E9F45343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20" y="1664719"/>
            <a:ext cx="8675148" cy="467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74A03-E2B4-DECC-1CCB-C055C878B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53" y="880032"/>
            <a:ext cx="8577494" cy="1325563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Account status “Pending, Rejected, Active, Deactivated”</a:t>
            </a:r>
            <a:br>
              <a:rPr lang="en-US" sz="3100" dirty="0"/>
            </a:br>
            <a:r>
              <a:rPr lang="en-US" sz="3100" dirty="0"/>
              <a:t>Actions: “Approve, Disapprove, Deactivate, Activate,”</a:t>
            </a:r>
            <a:br>
              <a:rPr lang="en-US" sz="3100" dirty="0"/>
            </a:br>
            <a:r>
              <a:rPr lang="en-US" sz="3100" dirty="0"/>
              <a:t>To be included on USER’S MANUAL define each.</a:t>
            </a:r>
            <a:br>
              <a:rPr lang="en-US" sz="3100" dirty="0"/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1E68C-629D-B223-6EC0-C90BE2F9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5" y="2141534"/>
            <a:ext cx="834501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28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74A03-E2B4-DECC-1CCB-C055C878B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40" y="2992917"/>
            <a:ext cx="8577494" cy="1325563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1st column : Total Number of Animals Received</a:t>
            </a:r>
            <a:br>
              <a:rPr lang="en-US" sz="3100" dirty="0"/>
            </a:br>
            <a:r>
              <a:rPr lang="en-US" sz="3100" dirty="0"/>
              <a:t>2nd Column: Total Number of Animals Slaughtered</a:t>
            </a:r>
            <a:br>
              <a:rPr lang="en-US" sz="3100" dirty="0"/>
            </a:br>
            <a:r>
              <a:rPr lang="en-US" sz="3100" dirty="0"/>
              <a:t>3rd Column: Total Volume of Meat Fit For Human Consumption</a:t>
            </a:r>
            <a:br>
              <a:rPr lang="en-US" sz="3100" dirty="0"/>
            </a:br>
            <a:r>
              <a:rPr lang="en-US" sz="3100" dirty="0"/>
              <a:t>Fit for Human consumption specify What kind of meat additional column after head count</a:t>
            </a:r>
            <a:br>
              <a:rPr lang="en-US" sz="3100" dirty="0"/>
            </a:br>
            <a:r>
              <a:rPr lang="en-US" sz="3100" dirty="0"/>
              <a:t>Species | head count |Meat type | Weight : Column order</a:t>
            </a:r>
          </a:p>
        </p:txBody>
      </p:sp>
    </p:spTree>
    <p:extLst>
      <p:ext uri="{BB962C8B-B14F-4D97-AF65-F5344CB8AC3E}">
        <p14:creationId xmlns:p14="http://schemas.microsoft.com/office/powerpoint/2010/main" val="4018134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48DB29-571E-1CC4-24C6-B620C5B14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" y="1047948"/>
            <a:ext cx="8513685" cy="476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4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2335-ED5E-8315-B987-0DF7BDF9E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Duplicated Diseases &amp; Condition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0E8D4-55EF-CCEF-14DF-843360C0D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99E6C7-BE82-84D7-E5ED-EA7FE204F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27" y="1328920"/>
            <a:ext cx="8140823" cy="484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51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2335-ED5E-8315-B987-0DF7BDF9E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Duplicated Diseases &amp; Condition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0E8D4-55EF-CCEF-14DF-843360C0D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6C205-3159-D855-28AC-60A303862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6" y="1690689"/>
            <a:ext cx="8637973" cy="448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27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F8CDB-E1DF-0F19-B725-8BB5ED4EE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of Diseases not responsive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7C4AF-D24B-E7FA-E8B5-50DEF3C3D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4A7DF-7299-B425-B352-5BF20A27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5" y="1622283"/>
            <a:ext cx="8700116" cy="45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F8CDB-E1DF-0F19-B725-8BB5ED4EE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of Diseases not responsive comparison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7C4AF-D24B-E7FA-E8B5-50DEF3C3D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D31238-817E-3BB7-2572-FF88AD2D2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7" y="1825625"/>
            <a:ext cx="8522564" cy="42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05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82876-6786-CC37-E9A1-40E066D92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Species must have select / deselect all function in multi select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E8709-6D79-1FE9-2247-376320C7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CD611-A42E-173F-1A33-800FC2826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746539"/>
            <a:ext cx="8515350" cy="46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82876-6786-CC37-E9A1-40E066D92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Species must have select / deselect all function in multi select comparison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E8709-6D79-1FE9-2247-376320C7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9B260-E578-C6FB-4B38-F3F605D56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69" y="1834503"/>
            <a:ext cx="8602462" cy="444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78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90F63-6946-775C-F468-05D7103B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Validation for the existing LTO number upon registration of 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03873-E242-1A23-A446-FEBBCC596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93487-96EB-1AF2-4224-2D0A72CAB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61" y="1709179"/>
            <a:ext cx="8558074" cy="458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7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11765</TotalTime>
  <Words>314</Words>
  <Application>Microsoft Office PowerPoint</Application>
  <PresentationFormat>On-screen Show (4:3)</PresentationFormat>
  <Paragraphs>34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Automated In-Plant Line Inspection Reporting System</vt:lpstr>
      <vt:lpstr>Presentation Outline</vt:lpstr>
      <vt:lpstr>Duplicated Diseases &amp; Condition</vt:lpstr>
      <vt:lpstr>Duplicated Diseases &amp; Condition Comparison</vt:lpstr>
      <vt:lpstr>Filtering of Diseases not responsive</vt:lpstr>
      <vt:lpstr>Filtering of Diseases not responsive comparison</vt:lpstr>
      <vt:lpstr>Species must have select / deselect all function in multi select</vt:lpstr>
      <vt:lpstr>Species must have select / deselect all function in multi select comparison</vt:lpstr>
      <vt:lpstr>Validation for the existing LTO number upon registration of ME</vt:lpstr>
      <vt:lpstr>LTO Number formatting</vt:lpstr>
      <vt:lpstr>Button label</vt:lpstr>
      <vt:lpstr>Button label comparison</vt:lpstr>
      <vt:lpstr>Sidebar menu label</vt:lpstr>
      <vt:lpstr>Sidebar menu label</vt:lpstr>
      <vt:lpstr>Sidebar menu label</vt:lpstr>
      <vt:lpstr>Remove question mark disease status and change the option yes or no to Notifiable / Not Notifiable</vt:lpstr>
      <vt:lpstr>POSMS account change header title </vt:lpstr>
      <vt:lpstr>POSMS account change header title comparison</vt:lpstr>
      <vt:lpstr>MIO account change header title</vt:lpstr>
      <vt:lpstr>MIO account change header title comparison</vt:lpstr>
      <vt:lpstr> Change “list of posms accounts”  to posms accounts Sidebar: Change “Profile” to”Accounts” “Accounts”</vt:lpstr>
      <vt:lpstr> Change “list of posms accounts”  to posms accounts Sidebar: Change “Profile” to”Accounts” “Accounts”</vt:lpstr>
      <vt:lpstr>Remove “d” from the word approved remove modal header</vt:lpstr>
      <vt:lpstr>Remove “d” from the word approved remove modal header</vt:lpstr>
      <vt:lpstr>Remove “d” from the word approved remove modal header</vt:lpstr>
      <vt:lpstr>Account status “Pending, Rejected, Active, Deactivated” Actions: “Approve, Disapprove, Deactivate, Activate,” To be included on USER’S MANUAL define each. </vt:lpstr>
      <vt:lpstr>1st column : Total Number of Animals Received 2nd Column: Total Number of Animals Slaughtered 3rd Column: Total Volume of Meat Fit For Human Consumption Fit for Human consumption specify What kind of meat additional column after head count Species | head count |Meat type | Weight : Column order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OSEC - STAFF</dc:creator>
  <cp:lastModifiedBy>NMIS-ICT-PC4</cp:lastModifiedBy>
  <cp:revision>34</cp:revision>
  <dcterms:created xsi:type="dcterms:W3CDTF">2020-02-04T06:29:46Z</dcterms:created>
  <dcterms:modified xsi:type="dcterms:W3CDTF">2022-07-22T06:59:56Z</dcterms:modified>
</cp:coreProperties>
</file>